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8" r:id="rId3"/>
    <p:sldId id="257" r:id="rId4"/>
  </p:sldIdLst>
  <p:sldSz cx="27432000" cy="32918400"/>
  <p:notesSz cx="32918400" cy="51206400"/>
  <p:custDataLst>
    <p:tags r:id="rId9"/>
  </p:custDataLst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Helvetica" pitchFamily="34" charset="0"/>
        <a:ea typeface="+mn-ea"/>
        <a:cs typeface="+mn-cs"/>
      </a:defRPr>
    </a:lvl1pPr>
    <a:lvl2pPr marL="504825" lvl="1" indent="-1409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Helvetica" pitchFamily="34" charset="0"/>
        <a:ea typeface="+mn-ea"/>
        <a:cs typeface="+mn-cs"/>
      </a:defRPr>
    </a:lvl2pPr>
    <a:lvl3pPr marL="1017905" lvl="2" indent="-28765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Helvetica" pitchFamily="34" charset="0"/>
        <a:ea typeface="+mn-ea"/>
        <a:cs typeface="+mn-cs"/>
      </a:defRPr>
    </a:lvl3pPr>
    <a:lvl4pPr marL="1527175" lvl="3" indent="-4330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Helvetica" pitchFamily="34" charset="0"/>
        <a:ea typeface="+mn-ea"/>
        <a:cs typeface="+mn-cs"/>
      </a:defRPr>
    </a:lvl4pPr>
    <a:lvl5pPr marL="2035175" lvl="4" indent="-57594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lvl="5" indent="-57594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lvl="6" indent="-57594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lvl="7" indent="-57594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lvl="8" indent="-575945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65" userDrawn="1">
          <p15:clr>
            <a:srgbClr val="A4A3A4"/>
          </p15:clr>
        </p15:guide>
        <p15:guide id="2" orient="horz" pos="19632" userDrawn="1">
          <p15:clr>
            <a:srgbClr val="A4A3A4"/>
          </p15:clr>
        </p15:guide>
        <p15:guide id="3" pos="3960" userDrawn="1">
          <p15:clr>
            <a:srgbClr val="A4A3A4"/>
          </p15:clr>
        </p15:guide>
        <p15:guide id="4" pos="4654" userDrawn="1">
          <p15:clr>
            <a:srgbClr val="A4A3A4"/>
          </p15:clr>
        </p15:guide>
        <p15:guide id="5" pos="8217" userDrawn="1">
          <p15:clr>
            <a:srgbClr val="A4A3A4"/>
          </p15:clr>
        </p15:guide>
        <p15:guide id="6" pos="13219" userDrawn="1">
          <p15:clr>
            <a:srgbClr val="A4A3A4"/>
          </p15:clr>
        </p15:guide>
        <p15:guide id="7" pos="414" userDrawn="1">
          <p15:clr>
            <a:srgbClr val="A4A3A4"/>
          </p15:clr>
        </p15:guide>
        <p15:guide id="8" pos="8914" userDrawn="1">
          <p15:clr>
            <a:srgbClr val="A4A3A4"/>
          </p15:clr>
        </p15:guide>
        <p15:guide id="9" pos="12580" userDrawn="1">
          <p15:clr>
            <a:srgbClr val="A4A3A4"/>
          </p15:clr>
        </p15:guide>
        <p15:guide id="10" pos="168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E1"/>
    <a:srgbClr val="FFF3F3"/>
    <a:srgbClr val="FFE5E5"/>
    <a:srgbClr val="FF3300"/>
    <a:srgbClr val="3366CC"/>
    <a:srgbClr val="9999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7418"/>
  </p:normalViewPr>
  <p:slideViewPr>
    <p:cSldViewPr snapToGrid="0" showGuides="1">
      <p:cViewPr>
        <p:scale>
          <a:sx n="33" d="100"/>
          <a:sy n="33" d="100"/>
        </p:scale>
        <p:origin x="1454" y="-2976"/>
      </p:cViewPr>
      <p:guideLst>
        <p:guide orient="horz" pos="2865"/>
        <p:guide orient="horz" pos="19632"/>
        <p:guide pos="3960"/>
        <p:guide pos="4654"/>
        <p:guide pos="8217"/>
        <p:guide pos="13219"/>
        <p:guide pos="414"/>
        <p:guide pos="8914"/>
        <p:guide pos="12580"/>
        <p:guide pos="168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265275" cy="25606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646775" y="0"/>
            <a:ext cx="14263688" cy="25606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00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458200" y="3840163"/>
            <a:ext cx="16002000" cy="1920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92475" y="24323675"/>
            <a:ext cx="26333450" cy="23042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Click to edit Master text styles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504825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Second level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017905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Third level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527175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Fourth level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2035175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Fifth level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8637825"/>
            <a:ext cx="14265275" cy="2559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646775" y="48637825"/>
            <a:ext cx="14263688" cy="2559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5BF130A-8BD4-4AE1-A078-9576D65087CF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50482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01790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52717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3517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550795" algn="l" defTabSz="1020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60700" algn="l" defTabSz="1020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571240" algn="l" defTabSz="1020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081145" algn="l" defTabSz="1020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 txBox="1">
            <a:spLocks noGrp="1"/>
          </p:cNvSpPr>
          <p:nvPr>
            <p:ph type="sldNum" sz="quarter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CN" sz="1200" dirty="0">
                <a:ea typeface="宋体" panose="02010600030101010101" pitchFamily="2" charset="-122"/>
              </a:rPr>
            </a:fld>
            <a:endParaRPr lang="en-US" altLang="zh-CN" sz="1200" dirty="0">
              <a:ea typeface="宋体" panose="02010600030101010101" pitchFamily="2" charset="-122"/>
            </a:endParaRPr>
          </a:p>
        </p:txBody>
      </p:sp>
      <p:sp>
        <p:nvSpPr>
          <p:cNvPr id="717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17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zh-CN" altLang="zh-CN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0" descr="spher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51775" y="0"/>
            <a:ext cx="6880225" cy="3291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5200" y="17190720"/>
            <a:ext cx="11887200" cy="10241280"/>
          </a:xfrm>
        </p:spPr>
        <p:txBody>
          <a:bodyPr anchor="t">
            <a:normAutofit/>
          </a:bodyPr>
          <a:lstStyle>
            <a:lvl1pPr marL="0" indent="0" algn="r">
              <a:buNone/>
              <a:defRPr sz="6300">
                <a:solidFill>
                  <a:schemeClr val="tx2"/>
                </a:solidFill>
              </a:defRPr>
            </a:lvl1pPr>
            <a:lvl2pPr marL="204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84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27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69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11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54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96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38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7315200" y="6949440"/>
            <a:ext cx="11887200" cy="10241280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2"/>
          <p:cNvSpPr>
            <a:spLocks noGrp="1"/>
          </p:cNvSpPr>
          <p:nvPr>
            <p:ph type="dt" sz="half" idx="2"/>
          </p:nvPr>
        </p:nvSpPr>
        <p:spPr>
          <a:xfrm>
            <a:off x="10748963" y="30845125"/>
            <a:ext cx="8458200" cy="608013"/>
          </a:xfrm>
          <a:prstGeom prst="rect">
            <a:avLst/>
          </a:prstGeom>
        </p:spPr>
        <p:txBody>
          <a:bodyPr vert="horz" wrap="square" lIns="408467" tIns="204234" rIns="408467" bIns="204234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13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19245263" y="30726063"/>
            <a:ext cx="1371600" cy="727075"/>
          </a:xfrm>
          <a:prstGeom prst="rect">
            <a:avLst/>
          </a:prstGeom>
        </p:spPr>
        <p:txBody>
          <a:bodyPr vert="horz" wrap="square" lIns="408467" tIns="204234" rIns="408467" bIns="204234" numCol="1" anchor="ctr" anchorCtr="0" compatLnSpc="1"/>
          <a:lstStyle>
            <a:lvl1pPr algn="r"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37A0C3-416D-4D69-B768-F8781D54890B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14" name="Footer Placeholder 14"/>
          <p:cNvSpPr>
            <a:spLocks noGrp="1"/>
          </p:cNvSpPr>
          <p:nvPr>
            <p:ph type="ftr" sz="quarter" idx="3"/>
          </p:nvPr>
        </p:nvSpPr>
        <p:spPr>
          <a:xfrm>
            <a:off x="10744200" y="30219650"/>
            <a:ext cx="8462963" cy="735013"/>
          </a:xfrm>
          <a:prstGeom prst="rect">
            <a:avLst/>
          </a:prstGeom>
        </p:spPr>
        <p:txBody>
          <a:bodyPr vert="horz" wrap="square" lIns="408467" tIns="204234" rIns="408467" bIns="204234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1318269"/>
            <a:ext cx="617220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1318269"/>
            <a:ext cx="1805940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94567"/>
            <a:ext cx="10972800" cy="27431995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spher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0" y="0"/>
            <a:ext cx="6880225" cy="3291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371600" y="8778240"/>
            <a:ext cx="9601200" cy="8412480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371606" y="17175479"/>
            <a:ext cx="9601935" cy="7006883"/>
          </a:xfrm>
        </p:spPr>
        <p:txBody>
          <a:bodyPr anchor="t">
            <a:normAutofit/>
          </a:bodyPr>
          <a:lstStyle>
            <a:lvl1pPr marL="0" indent="0" algn="r" defTabSz="4084955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None/>
              <a:defRPr lang="en-US" sz="63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2"/>
          </p:nvPr>
        </p:nvSpPr>
        <p:spPr>
          <a:xfrm>
            <a:off x="2519363" y="30845125"/>
            <a:ext cx="8458200" cy="608013"/>
          </a:xfrm>
          <a:prstGeom prst="rect">
            <a:avLst/>
          </a:prstGeom>
        </p:spPr>
        <p:txBody>
          <a:bodyPr vert="horz" wrap="square" lIns="408467" tIns="204234" rIns="408467" bIns="204234" numCol="1" anchor="ctr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12349163" y="30726063"/>
            <a:ext cx="1600200" cy="727075"/>
          </a:xfrm>
          <a:prstGeom prst="rect">
            <a:avLst/>
          </a:prstGeom>
        </p:spPr>
        <p:txBody>
          <a:bodyPr vert="horz" wrap="square" lIns="408467" tIns="204234" rIns="408467" bIns="204234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7634A2-D091-4169-A6AF-1B82CD463308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3"/>
          </p:nvPr>
        </p:nvSpPr>
        <p:spPr>
          <a:xfrm>
            <a:off x="2514600" y="30219650"/>
            <a:ext cx="8462963" cy="735013"/>
          </a:xfrm>
          <a:prstGeom prst="rect">
            <a:avLst/>
          </a:prstGeom>
        </p:spPr>
        <p:txBody>
          <a:bodyPr vert="horz" wrap="square" lIns="408467" tIns="204234" rIns="408467" bIns="204234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6459200"/>
            <a:ext cx="9372600" cy="12801600"/>
          </a:xfrm>
        </p:spPr>
        <p:txBody>
          <a:bodyPr>
            <a:normAutofit/>
          </a:bodyPr>
          <a:lstStyle>
            <a:lvl1pPr marL="1021080" indent="-817245">
              <a:defRPr sz="6300"/>
            </a:lvl1pPr>
            <a:lvl2pPr>
              <a:defRPr sz="6300"/>
            </a:lvl2pPr>
            <a:lvl3pPr>
              <a:defRPr sz="63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2194560"/>
            <a:ext cx="9372600" cy="12801600"/>
          </a:xfrm>
        </p:spPr>
        <p:txBody>
          <a:bodyPr>
            <a:normAutofit/>
          </a:bodyPr>
          <a:lstStyle>
            <a:lvl1pPr marL="1021080" indent="-817245">
              <a:defRPr sz="6300"/>
            </a:lvl1pPr>
            <a:lvl2pPr>
              <a:defRPr sz="6300"/>
            </a:lvl2pPr>
            <a:lvl3pPr>
              <a:defRPr sz="63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630400" y="2194567"/>
            <a:ext cx="8458200" cy="274319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321144"/>
            <a:ext cx="10744200" cy="1973579"/>
          </a:xfrm>
        </p:spPr>
        <p:txBody>
          <a:bodyPr anchor="b">
            <a:noAutofit/>
          </a:bodyPr>
          <a:lstStyle>
            <a:lvl1pPr marL="0" indent="0" algn="ctr">
              <a:buNone/>
              <a:defRPr sz="6300" b="0">
                <a:solidFill>
                  <a:schemeClr val="tx2"/>
                </a:solidFill>
              </a:defRPr>
            </a:lvl1pPr>
            <a:lvl2pPr marL="2042160" indent="0">
              <a:buNone/>
              <a:defRPr sz="8900" b="1"/>
            </a:lvl2pPr>
            <a:lvl3pPr marL="4084955" indent="0">
              <a:buNone/>
              <a:defRPr sz="8100" b="1"/>
            </a:lvl3pPr>
            <a:lvl4pPr marL="6127115" indent="0">
              <a:buNone/>
              <a:defRPr sz="7100" b="1"/>
            </a:lvl4pPr>
            <a:lvl5pPr marL="8169275" indent="0">
              <a:buNone/>
              <a:defRPr sz="7100" b="1"/>
            </a:lvl5pPr>
            <a:lvl6pPr marL="10211435" indent="0">
              <a:buNone/>
              <a:defRPr sz="7100" b="1"/>
            </a:lvl6pPr>
            <a:lvl7pPr marL="12254230" indent="0">
              <a:buNone/>
              <a:defRPr sz="7100" b="1"/>
            </a:lvl7pPr>
            <a:lvl8pPr marL="14296390" indent="0">
              <a:buNone/>
              <a:defRPr sz="7100" b="1"/>
            </a:lvl8pPr>
            <a:lvl9pPr marL="16338550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241384"/>
            <a:ext cx="10744200" cy="12120539"/>
          </a:xfrm>
        </p:spPr>
        <p:txBody>
          <a:bodyPr anchor="t">
            <a:normAutofit/>
          </a:bodyPr>
          <a:lstStyle>
            <a:lvl1pPr marL="1021080" indent="-817245">
              <a:defRPr sz="6300"/>
            </a:lvl1pPr>
            <a:lvl2pPr>
              <a:defRPr sz="6300"/>
            </a:lvl2pPr>
            <a:lvl3pPr>
              <a:defRPr sz="6300"/>
            </a:lvl3pPr>
            <a:lvl4pPr>
              <a:defRPr sz="6300" baseline="0"/>
            </a:lvl4pPr>
            <a:lvl5pPr>
              <a:buFont typeface="Wingdings" panose="05000000000000000000" pitchFamily="2" charset="2"/>
              <a:buChar char="§"/>
              <a:defRPr sz="6300"/>
            </a:lvl5pPr>
            <a:lvl6pPr>
              <a:buFont typeface="Wingdings" panose="05000000000000000000" pitchFamily="2" charset="2"/>
              <a:buChar char="§"/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71597" y="16459202"/>
            <a:ext cx="10744200" cy="1973579"/>
          </a:xfrm>
        </p:spPr>
        <p:txBody>
          <a:bodyPr anchor="b">
            <a:noAutofit/>
          </a:bodyPr>
          <a:lstStyle>
            <a:lvl1pPr marL="0" indent="0" algn="ctr">
              <a:buNone/>
              <a:defRPr sz="6300" b="0">
                <a:solidFill>
                  <a:schemeClr val="tx2"/>
                </a:solidFill>
              </a:defRPr>
            </a:lvl1pPr>
            <a:lvl2pPr marL="2042160" indent="0">
              <a:buNone/>
              <a:defRPr sz="8900" b="1"/>
            </a:lvl2pPr>
            <a:lvl3pPr marL="4084955" indent="0">
              <a:buNone/>
              <a:defRPr sz="8100" b="1"/>
            </a:lvl3pPr>
            <a:lvl4pPr marL="6127115" indent="0">
              <a:buNone/>
              <a:defRPr sz="7100" b="1"/>
            </a:lvl4pPr>
            <a:lvl5pPr marL="8169275" indent="0">
              <a:buNone/>
              <a:defRPr sz="7100" b="1"/>
            </a:lvl5pPr>
            <a:lvl6pPr marL="10211435" indent="0">
              <a:buNone/>
              <a:defRPr sz="7100" b="1"/>
            </a:lvl6pPr>
            <a:lvl7pPr marL="12254230" indent="0">
              <a:buNone/>
              <a:defRPr sz="7100" b="1"/>
            </a:lvl7pPr>
            <a:lvl8pPr marL="14296390" indent="0">
              <a:buNone/>
              <a:defRPr sz="7100" b="1"/>
            </a:lvl8pPr>
            <a:lvl9pPr marL="16338550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71597" y="18432783"/>
            <a:ext cx="10744200" cy="12072949"/>
          </a:xfrm>
        </p:spPr>
        <p:txBody>
          <a:bodyPr anchor="t">
            <a:normAutofit/>
          </a:bodyPr>
          <a:lstStyle>
            <a:lvl1pPr marL="1021080" indent="-817245">
              <a:defRPr sz="6300"/>
            </a:lvl1pPr>
            <a:lvl2pPr>
              <a:defRPr sz="6300"/>
            </a:lvl2pPr>
            <a:lvl3pPr>
              <a:defRPr sz="63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630400" y="2194567"/>
            <a:ext cx="8458200" cy="274319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1400" y="2194560"/>
            <a:ext cx="11887200" cy="2743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0" y="8046726"/>
            <a:ext cx="7543800" cy="8999219"/>
          </a:xfrm>
        </p:spPr>
        <p:txBody>
          <a:bodyPr anchor="b"/>
          <a:lstStyle>
            <a:lvl1pPr algn="r">
              <a:defRPr sz="89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8046720"/>
            <a:ext cx="14100048" cy="16824960"/>
          </a:xfrm>
        </p:spPr>
        <p:txBody>
          <a:bodyPr>
            <a:normAutofit/>
          </a:bodyPr>
          <a:lstStyle>
            <a:lvl1pPr marL="1021080" indent="-817245">
              <a:defRPr sz="5400"/>
            </a:lvl1pPr>
            <a:lvl2pPr>
              <a:defRPr sz="5400"/>
            </a:lvl2pPr>
            <a:lvl3pPr>
              <a:defRPr sz="54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0" y="17051389"/>
            <a:ext cx="6629400" cy="7820293"/>
          </a:xfrm>
        </p:spPr>
        <p:txBody>
          <a:bodyPr anchor="t">
            <a:normAutofit/>
          </a:bodyPr>
          <a:lstStyle>
            <a:lvl1pPr marL="0" indent="0" algn="r">
              <a:buNone/>
              <a:defRPr sz="5400">
                <a:solidFill>
                  <a:schemeClr val="tx2"/>
                </a:solidFill>
              </a:defRPr>
            </a:lvl1pPr>
            <a:lvl2pPr marL="2042160" indent="0">
              <a:buNone/>
              <a:defRPr sz="5400"/>
            </a:lvl2pPr>
            <a:lvl3pPr marL="4084955" indent="0">
              <a:buNone/>
              <a:defRPr sz="4500"/>
            </a:lvl3pPr>
            <a:lvl4pPr marL="6127115" indent="0">
              <a:buNone/>
              <a:defRPr sz="4100"/>
            </a:lvl4pPr>
            <a:lvl5pPr marL="8169275" indent="0">
              <a:buNone/>
              <a:defRPr sz="4100"/>
            </a:lvl5pPr>
            <a:lvl6pPr marL="10211435" indent="0">
              <a:buNone/>
              <a:defRPr sz="4100"/>
            </a:lvl6pPr>
            <a:lvl7pPr marL="12254230" indent="0">
              <a:buNone/>
              <a:defRPr sz="4100"/>
            </a:lvl7pPr>
            <a:lvl8pPr marL="14296390" indent="0">
              <a:buNone/>
              <a:defRPr sz="4100"/>
            </a:lvl8pPr>
            <a:lvl9pPr marL="1633855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8" y="8046720"/>
            <a:ext cx="14090901" cy="16824960"/>
          </a:xfrm>
        </p:spPr>
        <p:txBody>
          <a:bodyPr vert="horz" wrap="square" lIns="408467" tIns="204234" rIns="408467" bIns="204234" numCol="1" rtlCol="0" anchor="ctr" anchorCtr="0" compatLnSpc="1">
            <a:normAutofit/>
          </a:bodyPr>
          <a:lstStyle>
            <a:lvl1pPr marL="0" indent="0">
              <a:buNone/>
              <a:defRPr sz="14300"/>
            </a:lvl1pPr>
            <a:lvl2pPr marL="2042160" indent="0">
              <a:buNone/>
              <a:defRPr sz="12500"/>
            </a:lvl2pPr>
            <a:lvl3pPr marL="4084955" indent="0">
              <a:buNone/>
              <a:defRPr sz="10700"/>
            </a:lvl3pPr>
            <a:lvl4pPr marL="6127115" indent="0">
              <a:buNone/>
              <a:defRPr sz="8900"/>
            </a:lvl4pPr>
            <a:lvl5pPr marL="8169275" indent="0">
              <a:buNone/>
              <a:defRPr sz="8900"/>
            </a:lvl5pPr>
            <a:lvl6pPr marL="10211435" indent="0">
              <a:buNone/>
              <a:defRPr sz="8900"/>
            </a:lvl6pPr>
            <a:lvl7pPr marL="12254230" indent="0">
              <a:buNone/>
              <a:defRPr sz="8900"/>
            </a:lvl7pPr>
            <a:lvl8pPr marL="14296390" indent="0">
              <a:buNone/>
              <a:defRPr sz="8900"/>
            </a:lvl8pPr>
            <a:lvl9pPr marL="16338550" indent="0">
              <a:buNone/>
              <a:defRPr sz="8900"/>
            </a:lvl9pPr>
          </a:lstStyle>
          <a:p>
            <a:pPr marL="0" marR="0" lvl="0" indent="0" algn="l" defTabSz="408305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sz="14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14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5544800" y="8046722"/>
            <a:ext cx="7543800" cy="9004667"/>
          </a:xfrm>
        </p:spPr>
        <p:txBody>
          <a:bodyPr anchor="b"/>
          <a:lstStyle>
            <a:lvl1pPr algn="r">
              <a:defRPr sz="89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0" y="17051389"/>
            <a:ext cx="6629400" cy="7820293"/>
          </a:xfrm>
        </p:spPr>
        <p:txBody>
          <a:bodyPr anchor="t">
            <a:normAutofit/>
          </a:bodyPr>
          <a:lstStyle>
            <a:lvl1pPr marL="0" indent="0" algn="r">
              <a:buNone/>
              <a:defRPr sz="5400">
                <a:solidFill>
                  <a:schemeClr val="tx2"/>
                </a:solidFill>
              </a:defRPr>
            </a:lvl1pPr>
            <a:lvl2pPr marL="2042160" indent="0">
              <a:buNone/>
              <a:defRPr sz="5400"/>
            </a:lvl2pPr>
            <a:lvl3pPr marL="4084955" indent="0">
              <a:buNone/>
              <a:defRPr sz="4500"/>
            </a:lvl3pPr>
            <a:lvl4pPr marL="6127115" indent="0">
              <a:buNone/>
              <a:defRPr sz="4100"/>
            </a:lvl4pPr>
            <a:lvl5pPr marL="8169275" indent="0">
              <a:buNone/>
              <a:defRPr sz="4100"/>
            </a:lvl5pPr>
            <a:lvl6pPr marL="10211435" indent="0">
              <a:buNone/>
              <a:defRPr sz="4100"/>
            </a:lvl6pPr>
            <a:lvl7pPr marL="12254230" indent="0">
              <a:buNone/>
              <a:defRPr sz="4100"/>
            </a:lvl7pPr>
            <a:lvl8pPr marL="14296390" indent="0">
              <a:buNone/>
              <a:defRPr sz="4100"/>
            </a:lvl8pPr>
            <a:lvl9pPr marL="1633855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sphere2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6471563" y="0"/>
            <a:ext cx="960437" cy="3291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30400" y="2192338"/>
            <a:ext cx="8458200" cy="27432000"/>
          </a:xfrm>
          <a:prstGeom prst="rect">
            <a:avLst/>
          </a:prstGeom>
        </p:spPr>
        <p:txBody>
          <a:bodyPr vert="horz" lIns="408467" tIns="204234" rIns="408467" bIns="20423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192338"/>
            <a:ext cx="10972800" cy="27432000"/>
          </a:xfrm>
          <a:prstGeom prst="rect">
            <a:avLst/>
          </a:prstGeom>
          <a:noFill/>
          <a:ln w="9525">
            <a:noFill/>
          </a:ln>
        </p:spPr>
        <p:txBody>
          <a:bodyPr lIns="408467" tIns="204234" rIns="408467" bIns="204234" anchor="ctr" anchorCtr="0"/>
          <a:lstStyle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3317200" y="30726063"/>
            <a:ext cx="1600200" cy="727075"/>
          </a:xfrm>
          <a:prstGeom prst="rect">
            <a:avLst/>
          </a:prstGeom>
        </p:spPr>
        <p:txBody>
          <a:bodyPr vert="horz" wrap="square" lIns="408467" tIns="204234" rIns="408467" bIns="204234" numCol="1" anchor="ctr" anchorCtr="0" compatLnSpc="1"/>
          <a:lstStyle>
            <a:lvl1pPr algn="ctr" eaLnBrk="1" hangingPunct="1">
              <a:defRPr sz="4700">
                <a:solidFill>
                  <a:srgbClr val="7F7F7F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C887BF-A03F-4974-9E01-1209FEC159F7}" type="slidenum">
              <a:rPr kumimoji="0" lang="en-US" altLang="zh-CN" sz="4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Helvetica" pitchFamily="34" charset="0"/>
                <a:ea typeface="+mn-ea"/>
                <a:cs typeface="+mn-cs"/>
              </a:rPr>
            </a:fld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14630400" y="30845125"/>
            <a:ext cx="8458200" cy="608013"/>
          </a:xfrm>
          <a:prstGeom prst="rect">
            <a:avLst/>
          </a:prstGeom>
        </p:spPr>
        <p:txBody>
          <a:bodyPr vert="horz" wrap="square" lIns="408467" tIns="204234" rIns="408467" bIns="204234" numCol="1" anchor="ctr" anchorCtr="0" compatLnSpc="1"/>
          <a:lstStyle>
            <a:lvl1pPr algn="r" eaLnBrk="1" hangingPunct="1">
              <a:defRPr sz="4700">
                <a:solidFill>
                  <a:srgbClr val="7F7F7F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4625638" y="30219650"/>
            <a:ext cx="8462963" cy="735013"/>
          </a:xfrm>
          <a:prstGeom prst="rect">
            <a:avLst/>
          </a:prstGeom>
        </p:spPr>
        <p:txBody>
          <a:bodyPr vert="horz" wrap="square" lIns="408467" tIns="204234" rIns="408467" bIns="204234" numCol="1" anchor="b" anchorCtr="0" compatLnSpc="1"/>
          <a:lstStyle>
            <a:lvl1pPr algn="r" eaLnBrk="1" hangingPunct="1">
              <a:defRPr sz="47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4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4083050" rtl="0" eaLnBrk="0" fontAlgn="base" hangingPunct="0">
        <a:spcBef>
          <a:spcPct val="0"/>
        </a:spcBef>
        <a:spcAft>
          <a:spcPct val="0"/>
        </a:spcAft>
        <a:defRPr sz="125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 algn="r" defTabSz="4083050" rtl="0" eaLnBrk="0" fontAlgn="base" hangingPunct="0">
        <a:spcBef>
          <a:spcPct val="0"/>
        </a:spcBef>
        <a:spcAft>
          <a:spcPct val="0"/>
        </a:spcAft>
        <a:defRPr sz="12500">
          <a:solidFill>
            <a:schemeClr val="tx1"/>
          </a:solidFill>
          <a:latin typeface="Calibri" panose="020F0502020204030204" pitchFamily="34" charset="0"/>
        </a:defRPr>
      </a:lvl2pPr>
      <a:lvl3pPr algn="r" defTabSz="4083050" rtl="0" eaLnBrk="0" fontAlgn="base" hangingPunct="0">
        <a:spcBef>
          <a:spcPct val="0"/>
        </a:spcBef>
        <a:spcAft>
          <a:spcPct val="0"/>
        </a:spcAft>
        <a:defRPr sz="12500">
          <a:solidFill>
            <a:schemeClr val="tx1"/>
          </a:solidFill>
          <a:latin typeface="Calibri" panose="020F0502020204030204" pitchFamily="34" charset="0"/>
        </a:defRPr>
      </a:lvl3pPr>
      <a:lvl4pPr algn="r" defTabSz="4083050" rtl="0" eaLnBrk="0" fontAlgn="base" hangingPunct="0">
        <a:spcBef>
          <a:spcPct val="0"/>
        </a:spcBef>
        <a:spcAft>
          <a:spcPct val="0"/>
        </a:spcAft>
        <a:defRPr sz="12500">
          <a:solidFill>
            <a:schemeClr val="tx1"/>
          </a:solidFill>
          <a:latin typeface="Calibri" panose="020F0502020204030204" pitchFamily="34" charset="0"/>
        </a:defRPr>
      </a:lvl4pPr>
      <a:lvl5pPr algn="r" defTabSz="4083050" rtl="0" eaLnBrk="0" fontAlgn="base" hangingPunct="0">
        <a:spcBef>
          <a:spcPct val="0"/>
        </a:spcBef>
        <a:spcAft>
          <a:spcPct val="0"/>
        </a:spcAft>
        <a:defRPr sz="12500">
          <a:solidFill>
            <a:schemeClr val="tx1"/>
          </a:solidFill>
          <a:latin typeface="Calibri" panose="020F0502020204030204" pitchFamily="34" charset="0"/>
        </a:defRPr>
      </a:lvl5pPr>
      <a:lvl6pPr marL="626745" algn="r" defTabSz="4084320" rtl="0" fontAlgn="base">
        <a:spcBef>
          <a:spcPct val="0"/>
        </a:spcBef>
        <a:spcAft>
          <a:spcPct val="0"/>
        </a:spcAft>
        <a:defRPr sz="12500">
          <a:solidFill>
            <a:schemeClr val="tx1"/>
          </a:solidFill>
          <a:latin typeface="Calibri" panose="020F0502020204030204" pitchFamily="34" charset="0"/>
        </a:defRPr>
      </a:lvl6pPr>
      <a:lvl7pPr marL="1254125" algn="r" defTabSz="4084320" rtl="0" fontAlgn="base">
        <a:spcBef>
          <a:spcPct val="0"/>
        </a:spcBef>
        <a:spcAft>
          <a:spcPct val="0"/>
        </a:spcAft>
        <a:defRPr sz="12500">
          <a:solidFill>
            <a:schemeClr val="tx1"/>
          </a:solidFill>
          <a:latin typeface="Calibri" panose="020F0502020204030204" pitchFamily="34" charset="0"/>
        </a:defRPr>
      </a:lvl7pPr>
      <a:lvl8pPr marL="1880870" algn="r" defTabSz="4084320" rtl="0" fontAlgn="base">
        <a:spcBef>
          <a:spcPct val="0"/>
        </a:spcBef>
        <a:spcAft>
          <a:spcPct val="0"/>
        </a:spcAft>
        <a:defRPr sz="12500">
          <a:solidFill>
            <a:schemeClr val="tx1"/>
          </a:solidFill>
          <a:latin typeface="Calibri" panose="020F0502020204030204" pitchFamily="34" charset="0"/>
        </a:defRPr>
      </a:lvl8pPr>
      <a:lvl9pPr marL="2508250" algn="r" defTabSz="4084320" rtl="0" fontAlgn="base">
        <a:spcBef>
          <a:spcPct val="0"/>
        </a:spcBef>
        <a:spcAft>
          <a:spcPct val="0"/>
        </a:spcAft>
        <a:defRPr sz="125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812800" indent="-812800" algn="l" defTabSz="4083050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anose="05000000000000000000" pitchFamily="2" charset="2"/>
        <a:buChar char="§"/>
        <a:defRPr sz="8100" kern="1200">
          <a:solidFill>
            <a:srgbClr val="000000"/>
          </a:solidFill>
          <a:latin typeface="+mn-lt"/>
          <a:ea typeface="+mn-ea"/>
          <a:cs typeface="+mn-cs"/>
        </a:defRPr>
      </a:lvl1pPr>
      <a:lvl2pPr marL="1837055" indent="-812800" algn="l" defTabSz="4083050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anose="05000000000000000000" pitchFamily="2" charset="2"/>
        <a:buChar char="§"/>
        <a:defRPr sz="6300" kern="1200">
          <a:solidFill>
            <a:srgbClr val="000000"/>
          </a:solidFill>
          <a:latin typeface="+mn-lt"/>
          <a:ea typeface="+mn-ea"/>
          <a:cs typeface="+mn-cs"/>
        </a:defRPr>
      </a:lvl2pPr>
      <a:lvl3pPr marL="2653030" indent="-812800" algn="l" defTabSz="4083050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anose="05000000000000000000" pitchFamily="2" charset="2"/>
        <a:buChar char="§"/>
        <a:defRPr sz="6300" kern="1200">
          <a:solidFill>
            <a:srgbClr val="000000"/>
          </a:solidFill>
          <a:latin typeface="+mn-lt"/>
          <a:ea typeface="+mn-ea"/>
          <a:cs typeface="+mn-cs"/>
        </a:defRPr>
      </a:lvl3pPr>
      <a:lvl4pPr marL="3470275" indent="-812800" algn="l" defTabSz="4083050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anose="05000000000000000000" pitchFamily="2" charset="2"/>
        <a:buChar char="§"/>
        <a:defRPr sz="6300" kern="1200">
          <a:solidFill>
            <a:srgbClr val="000000"/>
          </a:solidFill>
          <a:latin typeface="+mn-lt"/>
          <a:ea typeface="+mn-ea"/>
          <a:cs typeface="+mn-cs"/>
        </a:defRPr>
      </a:lvl4pPr>
      <a:lvl5pPr marL="4284980" indent="-812800" algn="l" defTabSz="4083050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anose="05000000000000000000" pitchFamily="2" charset="2"/>
        <a:buChar char="§"/>
        <a:defRPr sz="6300" kern="1200">
          <a:solidFill>
            <a:srgbClr val="000000"/>
          </a:solidFill>
          <a:latin typeface="+mn-lt"/>
          <a:ea typeface="+mn-ea"/>
          <a:cs typeface="+mn-cs"/>
        </a:defRPr>
      </a:lvl5pPr>
      <a:lvl6pPr marL="5106035" indent="-817245" algn="l" defTabSz="4084955" rtl="0" eaLnBrk="1" latinLnBrk="0" hangingPunct="1">
        <a:spcBef>
          <a:spcPts val="1285"/>
        </a:spcBef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6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922645" indent="-817245" algn="l" defTabSz="4084955" rtl="0" eaLnBrk="1" latinLnBrk="0" hangingPunct="1">
        <a:spcBef>
          <a:spcPts val="1285"/>
        </a:spcBef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63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6739890" indent="-817245" algn="l" defTabSz="4084955" rtl="0" eaLnBrk="1" latinLnBrk="0" hangingPunct="1">
        <a:spcBef>
          <a:spcPts val="1285"/>
        </a:spcBef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6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7556500" indent="-817245" algn="l" defTabSz="4084955" rtl="0" eaLnBrk="1" latinLnBrk="0" hangingPunct="1">
        <a:spcBef>
          <a:spcPts val="1285"/>
        </a:spcBef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6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84955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42160" algn="l" defTabSz="4084955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084955" algn="l" defTabSz="4084955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27115" algn="l" defTabSz="4084955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169275" algn="l" defTabSz="4084955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11435" algn="l" defTabSz="4084955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254230" algn="l" defTabSz="4084955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296390" algn="l" defTabSz="4084955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338550" algn="l" defTabSz="4084955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矩形 4"/>
          <p:cNvSpPr/>
          <p:nvPr/>
        </p:nvSpPr>
        <p:spPr>
          <a:xfrm>
            <a:off x="2843213" y="3757613"/>
            <a:ext cx="20970875" cy="132953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endParaRPr lang="zh-CN" altLang="en-US" sz="6600" b="1" dirty="0">
              <a:solidFill>
                <a:srgbClr val="C00000"/>
              </a:solidFill>
              <a:latin typeface="Helvetica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sz="6600" b="1" dirty="0">
                <a:solidFill>
                  <a:srgbClr val="C00000"/>
                </a:solidFill>
                <a:latin typeface="Helvetica" pitchFamily="34" charset="0"/>
                <a:ea typeface="宋体" panose="02010600030101010101" pitchFamily="2" charset="-122"/>
              </a:rPr>
              <a:t>展板内容包括文字和图片，其中文字包括：</a:t>
            </a:r>
            <a:endParaRPr lang="zh-CN" altLang="en-US" sz="6600" b="1" dirty="0">
              <a:solidFill>
                <a:srgbClr val="C00000"/>
              </a:solidFill>
              <a:latin typeface="Helvetica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sz="6600" b="1" dirty="0">
                <a:latin typeface="Helvetica" pitchFamily="34" charset="0"/>
                <a:ea typeface="宋体" panose="02010600030101010101" pitchFamily="2" charset="-122"/>
              </a:rPr>
              <a:t>（</a:t>
            </a:r>
            <a:r>
              <a:rPr lang="en-US" altLang="zh-CN" sz="6600" b="1" dirty="0">
                <a:latin typeface="Helvetica" pitchFamily="34" charset="0"/>
                <a:ea typeface="宋体" panose="02010600030101010101" pitchFamily="2" charset="-122"/>
              </a:rPr>
              <a:t>1</a:t>
            </a:r>
            <a:r>
              <a:rPr lang="zh-CN" altLang="en-US" sz="6600" b="1" dirty="0">
                <a:latin typeface="Helvetica" pitchFamily="34" charset="0"/>
                <a:ea typeface="宋体" panose="02010600030101010101" pitchFamily="2" charset="-122"/>
              </a:rPr>
              <a:t>）项目背景：</a:t>
            </a:r>
            <a:r>
              <a:rPr lang="zh-CN" altLang="en-US" sz="6600" dirty="0">
                <a:latin typeface="Helvetica" pitchFamily="34" charset="0"/>
                <a:ea typeface="宋体" panose="02010600030101010101" pitchFamily="2" charset="-122"/>
              </a:rPr>
              <a:t>包括知识背景介绍、关键词介绍、研究现状、项目意义等。简练一点。</a:t>
            </a:r>
            <a:endParaRPr lang="zh-CN" altLang="en-US" sz="6600" dirty="0">
              <a:latin typeface="Helvetica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sz="6600" b="1" dirty="0">
                <a:latin typeface="Helvetica" pitchFamily="34" charset="0"/>
                <a:ea typeface="宋体" panose="02010600030101010101" pitchFamily="2" charset="-122"/>
              </a:rPr>
              <a:t>（</a:t>
            </a:r>
            <a:r>
              <a:rPr lang="en-US" altLang="zh-CN" sz="6600" b="1" dirty="0">
                <a:latin typeface="Helvetica" pitchFamily="34" charset="0"/>
                <a:ea typeface="宋体" panose="02010600030101010101" pitchFamily="2" charset="-122"/>
              </a:rPr>
              <a:t>2</a:t>
            </a:r>
            <a:r>
              <a:rPr lang="zh-CN" altLang="en-US" sz="6600" b="1" dirty="0">
                <a:latin typeface="Helvetica" pitchFamily="34" charset="0"/>
                <a:ea typeface="宋体" panose="02010600030101010101" pitchFamily="2" charset="-122"/>
              </a:rPr>
              <a:t>）具体工作：</a:t>
            </a:r>
            <a:r>
              <a:rPr lang="zh-CN" altLang="en-US" sz="6600" dirty="0">
                <a:latin typeface="Helvetica" pitchFamily="34" charset="0"/>
                <a:ea typeface="宋体" panose="02010600030101010101" pitchFamily="2" charset="-122"/>
              </a:rPr>
              <a:t>包括收集资料、室内外实验、调查、所做工作得到的相应结果，参加竞赛</a:t>
            </a:r>
            <a:endParaRPr lang="zh-CN" altLang="en-US" sz="6600" dirty="0">
              <a:latin typeface="Helvetica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sz="6600" dirty="0">
                <a:latin typeface="Helvetica" pitchFamily="34" charset="0"/>
                <a:ea typeface="宋体" panose="02010600030101010101" pitchFamily="2" charset="-122"/>
              </a:rPr>
              <a:t>、获奖情况、发表论文、申请专利、参加学术会议情况等。这是重点。</a:t>
            </a:r>
            <a:endParaRPr lang="zh-CN" altLang="en-US" sz="6600" dirty="0">
              <a:latin typeface="Helvetica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sz="6600" b="1" dirty="0">
                <a:latin typeface="Helvetica" pitchFamily="34" charset="0"/>
                <a:ea typeface="宋体" panose="02010600030101010101" pitchFamily="2" charset="-122"/>
              </a:rPr>
              <a:t>（</a:t>
            </a:r>
            <a:r>
              <a:rPr lang="en-US" altLang="zh-CN" sz="6600" b="1" dirty="0">
                <a:latin typeface="Helvetica" pitchFamily="34" charset="0"/>
                <a:ea typeface="宋体" panose="02010600030101010101" pitchFamily="2" charset="-122"/>
              </a:rPr>
              <a:t>3</a:t>
            </a:r>
            <a:r>
              <a:rPr lang="zh-CN" altLang="en-US" sz="6600" b="1" dirty="0">
                <a:latin typeface="Helvetica" pitchFamily="34" charset="0"/>
                <a:ea typeface="宋体" panose="02010600030101010101" pitchFamily="2" charset="-122"/>
              </a:rPr>
              <a:t>）心得体会：</a:t>
            </a:r>
            <a:r>
              <a:rPr lang="zh-CN" altLang="en-US" sz="6600" dirty="0">
                <a:latin typeface="Helvetica" pitchFamily="34" charset="0"/>
                <a:ea typeface="宋体" panose="02010600030101010101" pitchFamily="2" charset="-122"/>
              </a:rPr>
              <a:t>项目成果、感想、致谢等。简练一点。</a:t>
            </a:r>
            <a:endParaRPr lang="zh-CN" altLang="en-US" sz="6600" dirty="0">
              <a:latin typeface="Helvetica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sz="6600" dirty="0">
                <a:latin typeface="Helvetica" pitchFamily="34" charset="0"/>
                <a:ea typeface="宋体" panose="02010600030101010101" pitchFamily="2" charset="-122"/>
              </a:rPr>
              <a:t>图片：提供</a:t>
            </a:r>
            <a:r>
              <a:rPr lang="en-US" altLang="zh-CN" sz="6600" dirty="0">
                <a:latin typeface="Helvetica" pitchFamily="34" charset="0"/>
                <a:ea typeface="宋体" panose="02010600030101010101" pitchFamily="2" charset="-122"/>
              </a:rPr>
              <a:t>4-5</a:t>
            </a:r>
            <a:r>
              <a:rPr lang="zh-CN" altLang="en-US" sz="6600" dirty="0">
                <a:latin typeface="Helvetica" pitchFamily="34" charset="0"/>
                <a:ea typeface="宋体" panose="02010600030101010101" pitchFamily="2" charset="-122"/>
              </a:rPr>
              <a:t>张图片，格式为</a:t>
            </a:r>
            <a:r>
              <a:rPr lang="en-US" altLang="zh-CN" sz="6600" dirty="0">
                <a:latin typeface="Helvetica" pitchFamily="34" charset="0"/>
                <a:ea typeface="宋体" panose="02010600030101010101" pitchFamily="2" charset="-122"/>
              </a:rPr>
              <a:t>jpg</a:t>
            </a:r>
            <a:r>
              <a:rPr lang="zh-CN" altLang="en-US" sz="6600" dirty="0">
                <a:latin typeface="Helvetica" pitchFamily="34" charset="0"/>
                <a:ea typeface="宋体" panose="02010600030101010101" pitchFamily="2" charset="-122"/>
              </a:rPr>
              <a:t>，图片请注明说明文字。</a:t>
            </a:r>
            <a:endParaRPr lang="zh-CN" altLang="en-US" sz="6600" dirty="0">
              <a:latin typeface="Helvetica" pitchFamily="34" charset="0"/>
              <a:ea typeface="宋体" panose="02010600030101010101" pitchFamily="2" charset="-122"/>
            </a:endParaRPr>
          </a:p>
          <a:p>
            <a:pPr eaLnBrk="1" hangingPunct="1"/>
            <a:endParaRPr lang="zh-CN" altLang="en-US" sz="6600" dirty="0">
              <a:latin typeface="Helvetica" pitchFamily="34" charset="0"/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sz="6600" dirty="0">
                <a:latin typeface="Helvetica" pitchFamily="34" charset="0"/>
                <a:ea typeface="宋体" panose="02010600030101010101" pitchFamily="2" charset="-122"/>
              </a:rPr>
              <a:t>   整个展板的总字数不超过</a:t>
            </a:r>
            <a:r>
              <a:rPr lang="en-US" altLang="zh-CN" sz="6600" dirty="0">
                <a:latin typeface="Helvetica" pitchFamily="34" charset="0"/>
                <a:ea typeface="宋体" panose="02010600030101010101" pitchFamily="2" charset="-122"/>
              </a:rPr>
              <a:t>300</a:t>
            </a:r>
            <a:r>
              <a:rPr lang="zh-CN" altLang="en-US" sz="6600" dirty="0">
                <a:latin typeface="Helvetica" pitchFamily="34" charset="0"/>
                <a:ea typeface="宋体" panose="02010600030101010101" pitchFamily="2" charset="-122"/>
              </a:rPr>
              <a:t>字，请注意控制。</a:t>
            </a:r>
            <a:endParaRPr lang="en-US" altLang="zh-CN" sz="6600" b="1" dirty="0">
              <a:solidFill>
                <a:srgbClr val="FF0000"/>
              </a:solidFill>
              <a:latin typeface="Helvetica" pitchFamily="34" charset="0"/>
              <a:ea typeface="宋体" panose="02010600030101010101" pitchFamily="2" charset="-122"/>
            </a:endParaRPr>
          </a:p>
          <a:p>
            <a:pPr algn="ctr" eaLnBrk="1" hangingPunct="1"/>
            <a:r>
              <a:rPr lang="zh-CN" altLang="en-US" sz="6600" b="1" dirty="0">
                <a:solidFill>
                  <a:srgbClr val="C00000"/>
                </a:solidFill>
                <a:latin typeface="Helvetica" pitchFamily="34" charset="0"/>
                <a:ea typeface="宋体" panose="02010600030101010101" pitchFamily="2" charset="-122"/>
              </a:rPr>
              <a:t>展板模板请见下一页</a:t>
            </a:r>
            <a:endParaRPr lang="zh-CN" altLang="en-US" sz="6600" b="1" dirty="0">
              <a:solidFill>
                <a:srgbClr val="C00000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26"/>
          <p:cNvSpPr>
            <a:spLocks noChangeArrowheads="1"/>
          </p:cNvSpPr>
          <p:nvPr/>
        </p:nvSpPr>
        <p:spPr bwMode="auto">
          <a:xfrm>
            <a:off x="-19050" y="-301625"/>
            <a:ext cx="27451050" cy="33521650"/>
          </a:xfrm>
          <a:prstGeom prst="rect">
            <a:avLst/>
          </a:prstGeom>
          <a:gradFill>
            <a:gsLst>
              <a:gs pos="100000">
                <a:srgbClr val="92D050"/>
              </a:gs>
              <a:gs pos="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wrap="none" lIns="77626" tIns="38817" rIns="77626" bIns="38817" anchor="ctr"/>
          <a:lstStyle>
            <a:lvl1pPr defTabSz="770255" eaLnBrk="0" hangingPunct="0">
              <a:defRPr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770255" eaLnBrk="0" hangingPunct="0">
              <a:defRPr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770255" eaLnBrk="0" hangingPunct="0">
              <a:defRPr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770255" eaLnBrk="0" hangingPunct="0">
              <a:defRPr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770255" eaLnBrk="0" hangingPunct="0">
              <a:defRPr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defTabSz="77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defTabSz="77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defTabSz="77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defTabSz="7702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marL="0" marR="0" lvl="0" indent="0" algn="l" defTabSz="7702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+mn-ea"/>
              <a:cs typeface="+mn-cs"/>
            </a:endParaRPr>
          </a:p>
        </p:txBody>
      </p:sp>
      <p:sp>
        <p:nvSpPr>
          <p:cNvPr id="6147" name="AutoShape 329"/>
          <p:cNvSpPr/>
          <p:nvPr/>
        </p:nvSpPr>
        <p:spPr>
          <a:xfrm>
            <a:off x="19824700" y="5918200"/>
            <a:ext cx="6988175" cy="24441150"/>
          </a:xfrm>
          <a:prstGeom prst="roundRect">
            <a:avLst>
              <a:gd name="adj" fmla="val 5144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102030" tIns="51011" rIns="102030" bIns="51011" anchor="ctr" anchorCtr="0"/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endParaRPr lang="zh-CN" altLang="zh-CN" sz="18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48" name="AutoShape 327"/>
          <p:cNvSpPr/>
          <p:nvPr/>
        </p:nvSpPr>
        <p:spPr>
          <a:xfrm>
            <a:off x="7867650" y="5810250"/>
            <a:ext cx="11388725" cy="24566563"/>
          </a:xfrm>
          <a:prstGeom prst="roundRect">
            <a:avLst>
              <a:gd name="adj" fmla="val 5144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102030" tIns="51011" rIns="102030" bIns="51011" anchor="ctr" anchorCtr="0"/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endParaRPr lang="zh-CN" altLang="zh-CN" sz="18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49" name="AutoShape 324"/>
          <p:cNvSpPr/>
          <p:nvPr/>
        </p:nvSpPr>
        <p:spPr>
          <a:xfrm>
            <a:off x="781050" y="5753100"/>
            <a:ext cx="6740525" cy="24566563"/>
          </a:xfrm>
          <a:prstGeom prst="roundRect">
            <a:avLst>
              <a:gd name="adj" fmla="val 5144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102030" tIns="51011" rIns="102030" bIns="51011" anchor="ctr" anchorCtr="0"/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770255" eaLnBrk="1" hangingPunct="1">
              <a:spcBef>
                <a:spcPct val="0"/>
              </a:spcBef>
              <a:buClrTx/>
              <a:buFontTx/>
              <a:buNone/>
            </a:pPr>
            <a:endParaRPr lang="zh-CN" altLang="zh-CN" sz="18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50" name="AutoShape 322"/>
          <p:cNvSpPr/>
          <p:nvPr/>
        </p:nvSpPr>
        <p:spPr>
          <a:xfrm>
            <a:off x="9515475" y="0"/>
            <a:ext cx="16324263" cy="47863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102030" tIns="51011" rIns="102030" bIns="51011" anchor="ctr" anchorCtr="0"/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endParaRPr lang="zh-CN" altLang="zh-CN" sz="18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51" name="Text Box 5"/>
          <p:cNvSpPr txBox="1"/>
          <p:nvPr/>
        </p:nvSpPr>
        <p:spPr>
          <a:xfrm>
            <a:off x="927100" y="6407150"/>
            <a:ext cx="5821363" cy="649288"/>
          </a:xfrm>
          <a:prstGeom prst="rect">
            <a:avLst/>
          </a:prstGeom>
          <a:noFill/>
          <a:ln w="12700">
            <a:noFill/>
          </a:ln>
        </p:spPr>
        <p:txBody>
          <a:bodyPr lIns="77626" tIns="77626" rIns="77626" bIns="77626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85750" lvl="0" indent="-285750" algn="just" defTabSz="695325" eaLnBrk="1" hangingPunct="1">
              <a:spcBef>
                <a:spcPct val="50000"/>
              </a:spcBef>
              <a:buClrTx/>
              <a:buFontTx/>
              <a:buNone/>
              <a:tabLst>
                <a:tab pos="381000" algn="l"/>
                <a:tab pos="400050" algn="l"/>
              </a:tabLst>
            </a:pPr>
            <a:r>
              <a:rPr lang="zh-CN" altLang="en-US" sz="3200" b="1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项目简介</a:t>
            </a:r>
            <a:endParaRPr lang="en-US" altLang="zh-CN" sz="3200" b="1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52" name="Text Box 23"/>
          <p:cNvSpPr txBox="1"/>
          <p:nvPr/>
        </p:nvSpPr>
        <p:spPr>
          <a:xfrm>
            <a:off x="8321675" y="6450013"/>
            <a:ext cx="10358438" cy="649287"/>
          </a:xfrm>
          <a:prstGeom prst="rect">
            <a:avLst/>
          </a:prstGeom>
          <a:noFill/>
          <a:ln w="9525">
            <a:noFill/>
          </a:ln>
        </p:spPr>
        <p:txBody>
          <a:bodyPr lIns="77626" tIns="77626" rIns="77626" bIns="77626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400050" lvl="0" indent="-400050" defTabSz="695325">
              <a:spcBef>
                <a:spcPct val="0"/>
              </a:spcBef>
              <a:buClrTx/>
              <a:buFontTx/>
              <a:buNone/>
              <a:tabLst>
                <a:tab pos="381000" algn="l"/>
              </a:tabLst>
            </a:pPr>
            <a:r>
              <a:rPr lang="zh-CN" altLang="en-US" sz="3200" b="1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项目特色与创新</a:t>
            </a:r>
            <a:r>
              <a:rPr lang="en-US" altLang="zh-CN" sz="3200" b="1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:</a:t>
            </a:r>
            <a:endParaRPr lang="en-US" altLang="zh-CN" sz="3200" b="1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53" name="Rectangle 218"/>
          <p:cNvSpPr/>
          <p:nvPr/>
        </p:nvSpPr>
        <p:spPr>
          <a:xfrm>
            <a:off x="11887200" y="18040350"/>
            <a:ext cx="90488" cy="155575"/>
          </a:xfrm>
          <a:prstGeom prst="rect">
            <a:avLst/>
          </a:prstGeom>
          <a:solidFill>
            <a:schemeClr val="bg1"/>
          </a:solidFill>
          <a:ln w="2857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6175" tIns="16175" rIns="16175" bIns="16175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770255">
              <a:spcBef>
                <a:spcPct val="0"/>
              </a:spcBef>
              <a:buClrTx/>
              <a:buFontTx/>
              <a:buNone/>
            </a:pPr>
            <a:r>
              <a:rPr lang="en-US" altLang="zh-CN" sz="800" b="1" dirty="0">
                <a:solidFill>
                  <a:srgbClr val="0066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endParaRPr lang="en-US" altLang="zh-CN" sz="800" b="1" dirty="0">
              <a:solidFill>
                <a:srgbClr val="0066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4" name="Rectangle 582"/>
          <p:cNvSpPr/>
          <p:nvPr/>
        </p:nvSpPr>
        <p:spPr>
          <a:xfrm>
            <a:off x="0" y="13627100"/>
            <a:ext cx="206375" cy="381000"/>
          </a:xfrm>
          <a:prstGeom prst="rect">
            <a:avLst/>
          </a:prstGeom>
          <a:noFill/>
          <a:ln w="9525">
            <a:noFill/>
          </a:ln>
        </p:spPr>
        <p:txBody>
          <a:bodyPr wrap="none" lIns="102030" tIns="51011" rIns="102030" bIns="51011" anchor="ctr" anchorCtr="0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endParaRPr lang="zh-CN" altLang="zh-CN" sz="18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55" name="Rectangle 584"/>
          <p:cNvSpPr/>
          <p:nvPr/>
        </p:nvSpPr>
        <p:spPr>
          <a:xfrm>
            <a:off x="0" y="-190500"/>
            <a:ext cx="206375" cy="381000"/>
          </a:xfrm>
          <a:prstGeom prst="rect">
            <a:avLst/>
          </a:prstGeom>
          <a:noFill/>
          <a:ln w="9525">
            <a:noFill/>
          </a:ln>
        </p:spPr>
        <p:txBody>
          <a:bodyPr wrap="none" lIns="102030" tIns="51011" rIns="102030" bIns="51011" anchor="ctr" anchorCtr="0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endParaRPr lang="zh-CN" altLang="zh-CN" sz="18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56" name="Text Box 9"/>
          <p:cNvSpPr txBox="1"/>
          <p:nvPr/>
        </p:nvSpPr>
        <p:spPr>
          <a:xfrm>
            <a:off x="10071100" y="515938"/>
            <a:ext cx="15452725" cy="4032885"/>
          </a:xfrm>
          <a:prstGeom prst="rect">
            <a:avLst/>
          </a:prstGeom>
          <a:noFill/>
          <a:ln w="9525">
            <a:noFill/>
          </a:ln>
        </p:spPr>
        <p:txBody>
          <a:bodyPr lIns="77626" tIns="77626" rIns="77626" bIns="77626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项目名称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:</a:t>
            </a:r>
            <a:endParaRPr lang="en-US" altLang="zh-CN" sz="36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项目组成员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:  	1 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XX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XX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学院  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2017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级</a:t>
            </a:r>
            <a:endParaRPr lang="en-US" altLang="zh-CN" sz="36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                      2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XXX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XX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学院  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2017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级</a:t>
            </a:r>
            <a:endParaRPr lang="en-US" altLang="zh-CN" sz="36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	              	3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XX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XX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学院  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2017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级</a:t>
            </a:r>
            <a:endParaRPr lang="en-US" altLang="zh-CN" sz="36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指导老师：   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1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XX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   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xx</a:t>
            </a: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学院   职称</a:t>
            </a:r>
            <a:endParaRPr lang="en-US" altLang="zh-CN" sz="36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立项年份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:       2022</a:t>
            </a:r>
            <a:endParaRPr lang="en-US" altLang="zh-CN" sz="36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zh-CN" altLang="en-US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联系电邮： </a:t>
            </a:r>
            <a:r>
              <a:rPr lang="en-US" altLang="zh-CN" sz="36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name@nju.edu.cn</a:t>
            </a:r>
            <a:endParaRPr lang="zh-CN" altLang="en-US" sz="36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57" name="TextBox 45"/>
          <p:cNvSpPr txBox="1"/>
          <p:nvPr/>
        </p:nvSpPr>
        <p:spPr>
          <a:xfrm>
            <a:off x="20181888" y="6559550"/>
            <a:ext cx="5700712" cy="631825"/>
          </a:xfrm>
          <a:prstGeom prst="rect">
            <a:avLst/>
          </a:prstGeom>
          <a:noFill/>
          <a:ln w="9525">
            <a:noFill/>
          </a:ln>
        </p:spPr>
        <p:txBody>
          <a:bodyPr lIns="137956" tIns="68978" rIns="137956" bIns="68978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zh-CN" altLang="en-US" sz="3200" b="1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项目成果和感想：</a:t>
            </a:r>
            <a:endParaRPr lang="en-US" altLang="zh-CN" sz="3200" b="1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pic>
        <p:nvPicPr>
          <p:cNvPr id="6158" name="图片 32" descr="head1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7225" y="1295400"/>
            <a:ext cx="7183438" cy="2324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9" name="Text Box 5"/>
          <p:cNvSpPr txBox="1"/>
          <p:nvPr/>
        </p:nvSpPr>
        <p:spPr>
          <a:xfrm>
            <a:off x="1193800" y="8302625"/>
            <a:ext cx="5821363" cy="1141413"/>
          </a:xfrm>
          <a:prstGeom prst="rect">
            <a:avLst/>
          </a:prstGeom>
          <a:noFill/>
          <a:ln w="12700">
            <a:noFill/>
          </a:ln>
        </p:spPr>
        <p:txBody>
          <a:bodyPr lIns="77626" tIns="77626" rIns="77626" bIns="77626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85750" lvl="0" indent="-285750" algn="just" defTabSz="695325" eaLnBrk="1" hangingPunct="1">
              <a:spcBef>
                <a:spcPct val="50000"/>
              </a:spcBef>
              <a:buClrTx/>
              <a:buFontTx/>
              <a:buNone/>
              <a:tabLst>
                <a:tab pos="381000" algn="l"/>
                <a:tab pos="400050" algn="l"/>
              </a:tabLst>
            </a:pPr>
            <a:r>
              <a:rPr lang="zh-CN" altLang="en-US" sz="32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文字部分，图片部分布局可调整</a:t>
            </a:r>
            <a:endParaRPr lang="en-US" altLang="zh-CN" sz="32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60" name="Text Box 5"/>
          <p:cNvSpPr txBox="1"/>
          <p:nvPr/>
        </p:nvSpPr>
        <p:spPr>
          <a:xfrm>
            <a:off x="8718550" y="8369300"/>
            <a:ext cx="5821363" cy="1141413"/>
          </a:xfrm>
          <a:prstGeom prst="rect">
            <a:avLst/>
          </a:prstGeom>
          <a:noFill/>
          <a:ln w="12700">
            <a:noFill/>
          </a:ln>
        </p:spPr>
        <p:txBody>
          <a:bodyPr lIns="77626" tIns="77626" rIns="77626" bIns="77626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85750" lvl="0" indent="-285750" algn="just" defTabSz="695325" eaLnBrk="1" hangingPunct="1">
              <a:spcBef>
                <a:spcPct val="50000"/>
              </a:spcBef>
              <a:buClrTx/>
              <a:buFontTx/>
              <a:buNone/>
              <a:tabLst>
                <a:tab pos="381000" algn="l"/>
                <a:tab pos="400050" algn="l"/>
              </a:tabLst>
            </a:pPr>
            <a:r>
              <a:rPr lang="zh-CN" altLang="en-US" sz="32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文字部分，图片部分布局可调整</a:t>
            </a:r>
            <a:endParaRPr lang="en-US" altLang="zh-CN" sz="32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  <p:sp>
        <p:nvSpPr>
          <p:cNvPr id="6161" name="Text Box 5"/>
          <p:cNvSpPr txBox="1"/>
          <p:nvPr/>
        </p:nvSpPr>
        <p:spPr>
          <a:xfrm>
            <a:off x="20300950" y="8578850"/>
            <a:ext cx="5821363" cy="1141413"/>
          </a:xfrm>
          <a:prstGeom prst="rect">
            <a:avLst/>
          </a:prstGeom>
          <a:noFill/>
          <a:ln w="12700">
            <a:noFill/>
          </a:ln>
        </p:spPr>
        <p:txBody>
          <a:bodyPr lIns="77626" tIns="77626" rIns="77626" bIns="77626">
            <a:spAutoFit/>
          </a:bodyPr>
          <a:lstStyle>
            <a:lvl1pPr marL="81280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8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83705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265303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70275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4284980" indent="-812800" algn="l" defTabSz="40830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anose="05000000000000000000" pitchFamily="2" charset="2"/>
              <a:buChar char="§"/>
              <a:defRPr sz="63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85750" lvl="0" indent="-285750" algn="just" defTabSz="695325" eaLnBrk="1" hangingPunct="1">
              <a:spcBef>
                <a:spcPct val="50000"/>
              </a:spcBef>
              <a:buClrTx/>
              <a:buFontTx/>
              <a:buNone/>
              <a:tabLst>
                <a:tab pos="381000" algn="l"/>
                <a:tab pos="400050" algn="l"/>
              </a:tabLst>
            </a:pPr>
            <a:r>
              <a:rPr lang="zh-CN" altLang="en-US" sz="3200" dirty="0">
                <a:solidFill>
                  <a:schemeClr val="tx1"/>
                </a:solidFill>
                <a:latin typeface="Helvetica" pitchFamily="34" charset="0"/>
                <a:ea typeface="宋体" panose="02010600030101010101" pitchFamily="2" charset="-122"/>
              </a:rPr>
              <a:t>文字部分，图片部分布局可调整</a:t>
            </a:r>
            <a:endParaRPr lang="en-US" altLang="zh-CN" sz="3200" dirty="0">
              <a:solidFill>
                <a:schemeClr val="tx1"/>
              </a:solidFill>
              <a:latin typeface="Helvetica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41fd1621-ca7c-4a80-be46-cc8e6ada168b"/>
  <p:tag name="COMMONDATA" val="eyJoZGlkIjoiZjkwMzljOTM5MDRlMDlkOGY5MzdiZTNkYmM0YzcxNjQifQ=="/>
</p:tagLst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0</TotalTime>
  <Words>445</Words>
  <Application>WPS 演示</Application>
  <PresentationFormat>自定义</PresentationFormat>
  <Paragraphs>32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Helvetica</vt:lpstr>
      <vt:lpstr>Calibri</vt:lpstr>
      <vt:lpstr>Times New Roman</vt:lpstr>
      <vt:lpstr>微软雅黑</vt:lpstr>
      <vt:lpstr>Arial Unicode MS</vt:lpstr>
      <vt:lpstr>Composite</vt:lpstr>
      <vt:lpstr>PowerPoint 演示文稿</vt:lpstr>
      <vt:lpstr>PowerPoint 演示文稿</vt:lpstr>
    </vt:vector>
  </TitlesOfParts>
  <Company>Swarthmore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for scientific poster</dc:title>
  <dc:creator>Colin Purrington</dc:creator>
  <dc:description>You may use this template for educational and non-profit use.  Please acknowledge its source, and please send feedback to:     purrington@swarthmore.edu.If you are using site or template for a course on Blackboard or WebCT, please give me Guest access, or send me an e-mail, so that I can see how the information is being used.</dc:description>
  <cp:lastModifiedBy>舒娜</cp:lastModifiedBy>
  <cp:revision>535</cp:revision>
  <cp:lastPrinted>2003-04-14T18:27:00Z</cp:lastPrinted>
  <dcterms:created xsi:type="dcterms:W3CDTF">2000-07-07T15:10:00Z</dcterms:created>
  <dcterms:modified xsi:type="dcterms:W3CDTF">2023-04-10T06:23:21Z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B78E67CAF9C94FA6A8FADF184432BDD1</vt:lpwstr>
  </property>
  <property fmtid="{D5CDD505-2E9C-101B-9397-08002B2CF9AE}" pid="3" name="KSOProductBuildVer">
    <vt:lpwstr>2052-11.1.0.14036</vt:lpwstr>
  </property>
</Properties>
</file>