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69"/>
    <a:srgbClr val="313C4D"/>
    <a:srgbClr val="54A8CD"/>
    <a:srgbClr val="75006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 snapToGrid="0" showGuides="1">
      <p:cViewPr varScale="1">
        <p:scale>
          <a:sx n="131" d="100"/>
          <a:sy n="131" d="100"/>
        </p:scale>
        <p:origin x="1044" y="96"/>
      </p:cViewPr>
      <p:guideLst>
        <p:guide orient="horz" pos="2160"/>
        <p:guide pos="288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5C850-011F-4D42-8E56-738CCC3209D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A137-4C1C-49BC-9512-AA6C74164A07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A137-4C1C-49BC-9512-AA6C74164A0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D8EB-BF43-4058-9119-9F2CEA8074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050D-F36C-4F9D-B053-7BFB09F0BF5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887" y="192813"/>
            <a:ext cx="8383649" cy="541473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0604" y="961127"/>
            <a:ext cx="7886700" cy="483521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9D8EB-BF43-4058-9119-9F2CEA8074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4050D-F36C-4F9D-B053-7BFB09F0BF5A}" type="slidenum">
              <a:rPr lang="zh-CN" altLang="en-US" smtClean="0"/>
            </a:fld>
            <a:endParaRPr lang="zh-CN" altLang="en-US"/>
          </a:p>
        </p:txBody>
      </p:sp>
      <p:sp>
        <p:nvSpPr>
          <p:cNvPr id="10" name="矩形 3"/>
          <p:cNvSpPr>
            <a:spLocks noChangeArrowheads="1"/>
          </p:cNvSpPr>
          <p:nvPr userDrawn="1"/>
        </p:nvSpPr>
        <p:spPr bwMode="auto">
          <a:xfrm>
            <a:off x="8702" y="260350"/>
            <a:ext cx="278682" cy="431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ea typeface="造字工房悦黑体验版常规体" pitchFamily="2" charset="-122"/>
            </a:endParaRPr>
          </a:p>
        </p:txBody>
      </p:sp>
      <p:sp>
        <p:nvSpPr>
          <p:cNvPr id="11" name="矩形 4"/>
          <p:cNvSpPr>
            <a:spLocks noChangeArrowheads="1"/>
          </p:cNvSpPr>
          <p:nvPr userDrawn="1"/>
        </p:nvSpPr>
        <p:spPr bwMode="auto">
          <a:xfrm>
            <a:off x="350241" y="260350"/>
            <a:ext cx="73025" cy="4318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ea typeface="造字工房悦黑体验版常规体" pitchFamily="2" charset="-122"/>
            </a:endParaRPr>
          </a:p>
        </p:txBody>
      </p:sp>
      <p:sp>
        <p:nvSpPr>
          <p:cNvPr id="12" name="矩形 5"/>
          <p:cNvSpPr>
            <a:spLocks noChangeArrowheads="1"/>
          </p:cNvSpPr>
          <p:nvPr userDrawn="1"/>
        </p:nvSpPr>
        <p:spPr bwMode="auto">
          <a:xfrm>
            <a:off x="488354" y="463550"/>
            <a:ext cx="63500" cy="225425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noFill/>
            <a:miter lim="800000"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ea typeface="造字工房悦黑体验版常规体" pitchFamily="2" charset="-122"/>
            </a:endParaRPr>
          </a:p>
        </p:txBody>
      </p:sp>
      <p:sp>
        <p:nvSpPr>
          <p:cNvPr id="16" name="矩形 17"/>
          <p:cNvSpPr>
            <a:spLocks noChangeArrowheads="1"/>
          </p:cNvSpPr>
          <p:nvPr userDrawn="1"/>
        </p:nvSpPr>
        <p:spPr bwMode="auto">
          <a:xfrm>
            <a:off x="0" y="6726428"/>
            <a:ext cx="9144000" cy="1428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anchor="ctr"/>
          <a:lstStyle/>
          <a:p>
            <a:pPr algn="ctr"/>
            <a:endParaRPr lang="zh-CN" altLang="zh-CN">
              <a:solidFill>
                <a:srgbClr val="FFFFFF"/>
              </a:solidFill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9D8EB-BF43-4058-9119-9F2CEA807487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050D-F36C-4F9D-B053-7BFB09F0BF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5" descr="C:\Users\Lenovo User\Desktop\校名.p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85" y="339344"/>
            <a:ext cx="2098675" cy="663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矩形 1"/>
          <p:cNvSpPr/>
          <p:nvPr/>
        </p:nvSpPr>
        <p:spPr>
          <a:xfrm>
            <a:off x="264541" y="757479"/>
            <a:ext cx="8641715" cy="6216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考试纪律核心内容</a:t>
            </a:r>
            <a:endParaRPr lang="en-US" altLang="zh-CN" sz="2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考试当天请携带本人校园卡或身份证参加考试，严格遵守《学生手册》中的《南京大学全日制本科生考试管理办法》。</a:t>
            </a:r>
            <a:endParaRPr lang="zh-CN" altLang="en-US" sz="2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考试前必须仔细检查座位周围以及衣物内是否有考试相关物品，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座位上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、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抽屉内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及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衣物内不得有任何考试相关资料；并请使用透明文具袋，文具袋内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+mn-ea"/>
              </a:rPr>
              <a:t>不可</a:t>
            </a:r>
            <a:r>
              <a:rPr lang="zh-CN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放置便利贴等纸。</a:t>
            </a:r>
            <a:endParaRPr lang="zh-CN" sz="2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禁止携带</a:t>
            </a:r>
            <a:r>
              <a:rPr lang="zh-CN" altLang="zh-CN" sz="20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手机、智能手表、蓝牙耳机等具有存储或通讯功能的电子设备</a:t>
            </a:r>
            <a:r>
              <a:rPr lang="zh-CN" altLang="en-US" sz="20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r>
              <a:rPr lang="zh-CN" altLang="en-US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电子设备</a:t>
            </a:r>
            <a:r>
              <a:rPr lang="zh-CN" altLang="zh-CN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必须</a:t>
            </a:r>
            <a:r>
              <a:rPr lang="zh-CN" altLang="zh-CN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关闭，放在书包里，并将书包放置</a:t>
            </a:r>
            <a:r>
              <a:rPr lang="zh-CN" altLang="zh-CN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于指定位置</a:t>
            </a:r>
            <a:r>
              <a:rPr lang="zh-CN" altLang="en-US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en-US" altLang="zh-CN" sz="2000" kern="1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kern="1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不允许携带或使用自带草稿纸或非透明垫纸板。</a:t>
            </a:r>
            <a:endParaRPr lang="en-US" altLang="zh-CN" sz="2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000" kern="1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禁止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交头接耳、传递或接收纸条、展示或看他人答卷、代考代交答卷、将试卷带出</a:t>
            </a:r>
            <a:r>
              <a:rPr lang="zh-CN" altLang="en-US" sz="2000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考场等。</a:t>
            </a:r>
            <a:endParaRPr lang="zh-CN" altLang="en-US" sz="20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indent="0" algn="ctr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zh-CN" altLang="en-US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一经发现</a:t>
            </a:r>
            <a:r>
              <a:rPr lang="zh-CN" altLang="en-US" sz="28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包括且不限于上述</a:t>
            </a:r>
            <a:r>
              <a:rPr lang="zh-CN" altLang="en-US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lang="zh-CN" altLang="zh-CN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考试违规行为，</a:t>
            </a:r>
            <a:endParaRPr lang="en-US" altLang="zh-CN" sz="2800" b="1" kern="1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zh-CN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将终止考试，</a:t>
            </a:r>
            <a:r>
              <a:rPr lang="zh-CN" altLang="en-US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成绩以零分记载，</a:t>
            </a:r>
            <a:r>
              <a:rPr lang="zh-CN" altLang="zh-CN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并给予相应处分</a:t>
            </a:r>
            <a:r>
              <a:rPr lang="zh-CN" altLang="en-US" sz="2800" b="1" kern="1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ffe43635-049d-4cb7-83a8-41bb52c2a94d"/>
  <p:tag name="COMMONDATA" val="eyJoZGlkIjoiZDA0YWRjNzVhNGUxNzg1ODllMDcwMmMyYmM0ODM0YTkifQ=="/>
  <p:tag name="commondata" val="eyJoZGlkIjoiMmJlMDE5ODJkZTVlNjFiOWI1NjM5ODM5YmFmM2Y0NzA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297</Words>
  <Application>WPS 演示</Application>
  <PresentationFormat>全屏显示(4:3)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造字工房悦黑体验版常规体</vt:lpstr>
      <vt:lpstr>微软雅黑</vt:lpstr>
      <vt:lpstr>Times New Roman</vt:lpstr>
      <vt:lpstr>Arial Unicode MS</vt:lpstr>
      <vt:lpstr>等线 Light</vt:lpstr>
      <vt:lpstr>Calibri Light</vt:lpstr>
      <vt:lpstr>等线</vt:lpstr>
      <vt:lpstr>Calibri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S. Jh</dc:creator>
  <cp:lastModifiedBy>rx</cp:lastModifiedBy>
  <cp:revision>132</cp:revision>
  <dcterms:created xsi:type="dcterms:W3CDTF">2017-08-09T09:11:00Z</dcterms:created>
  <dcterms:modified xsi:type="dcterms:W3CDTF">2024-05-30T01:27:23Z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9E36D11A7CCE46FC958BC996AD64E09A_12</vt:lpwstr>
  </property>
  <property fmtid="{D5CDD505-2E9C-101B-9397-08002B2CF9AE}" pid="3" name="KSOProductBuildVer">
    <vt:lpwstr>2052-12.1.0.16929</vt:lpwstr>
  </property>
</Properties>
</file>